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f0d710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f0d710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f0d7109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f0d7109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f0d7109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f0d7109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f0d71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f0d71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f0d710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f0d7109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f0d7109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f0d7109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f0d7109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f0d7109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f0d7109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f0d7109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f0d7109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f0d7109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f0d7109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f0d7109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f0d7109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f0d7109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Impromptu Speaking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one is given a prompt, desired time for preparation, and then delivers a speech or debate with a desired time limit.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8175"/>
            <a:ext cx="1713131" cy="13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Gummy Bears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88" y="1017725"/>
            <a:ext cx="509463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</a:t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063" y="1017725"/>
            <a:ext cx="605588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Spork</a:t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0" y="1017725"/>
            <a:ext cx="36195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Bicycle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488" y="1017725"/>
            <a:ext cx="5127030" cy="34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Nail Polish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13" y="1017725"/>
            <a:ext cx="382097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Crayons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017725"/>
            <a:ext cx="47625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600" y="1017725"/>
            <a:ext cx="70628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Smartphone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75" y="1017725"/>
            <a:ext cx="679284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Blender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713" y="1017725"/>
            <a:ext cx="3560575" cy="35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00" y="1017725"/>
            <a:ext cx="382097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 Tie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438" y="1017725"/>
            <a:ext cx="3215125" cy="33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(16:9)</PresentationFormat>
  <Paragraphs>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Impromptu Speaking</vt:lpstr>
      <vt:lpstr>Bicycle</vt:lpstr>
      <vt:lpstr>Nail Polish</vt:lpstr>
      <vt:lpstr>Crayons</vt:lpstr>
      <vt:lpstr>Tree</vt:lpstr>
      <vt:lpstr>Smartphone</vt:lpstr>
      <vt:lpstr>Blender</vt:lpstr>
      <vt:lpstr>Watch</vt:lpstr>
      <vt:lpstr>Hair Tie</vt:lpstr>
      <vt:lpstr>Gummy Bears</vt:lpstr>
      <vt:lpstr>Dog</vt:lpstr>
      <vt:lpstr>Spork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Impromptu Speaking</dc:title>
  <cp:lastModifiedBy>Judge, Jennifer</cp:lastModifiedBy>
  <cp:revision>1</cp:revision>
  <dcterms:modified xsi:type="dcterms:W3CDTF">2019-07-21T17:05:57Z</dcterms:modified>
</cp:coreProperties>
</file>